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8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73" r:id="rId16"/>
    <p:sldId id="272" r:id="rId17"/>
    <p:sldId id="274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 rot="21600000">
            <a:off x="685798" y="521895"/>
            <a:ext cx="7772400" cy="2309277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Zoology Department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smtClean="0"/>
              <a:t>Mata </a:t>
            </a:r>
            <a:r>
              <a:rPr lang="en-US" altLang="zh-CN" sz="3200" dirty="0" err="1"/>
              <a:t>Jijabai</a:t>
            </a:r>
            <a:r>
              <a:rPr lang="en-US" altLang="zh-CN" sz="3200" dirty="0"/>
              <a:t> Girls P. G college Indore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2858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Paper 4th   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isciculture </a:t>
            </a:r>
            <a:r>
              <a:rPr lang="en-US" altLang="zh-CN" dirty="0">
                <a:solidFill>
                  <a:srgbClr val="FF0000"/>
                </a:solidFill>
              </a:rPr>
              <a:t>and  </a:t>
            </a:r>
            <a:r>
              <a:rPr lang="en-US" altLang="zh-CN" dirty="0" smtClean="0">
                <a:solidFill>
                  <a:srgbClr val="FF0000"/>
                </a:solidFill>
              </a:rPr>
              <a:t>Economic </a:t>
            </a:r>
            <a:r>
              <a:rPr lang="en-US" altLang="zh-CN" dirty="0">
                <a:solidFill>
                  <a:srgbClr val="FF0000"/>
                </a:solidFill>
              </a:rPr>
              <a:t>importance of fishes </a:t>
            </a:r>
          </a:p>
          <a:p>
            <a:pPr algn="ctr"/>
            <a:r>
              <a:rPr lang="en-US" altLang="zh-CN" sz="4400" dirty="0">
                <a:solidFill>
                  <a:srgbClr val="002060"/>
                </a:solidFill>
              </a:rPr>
              <a:t>   </a:t>
            </a:r>
            <a:r>
              <a:rPr lang="en-US" altLang="zh-CN" sz="4400" dirty="0" smtClean="0">
                <a:solidFill>
                  <a:srgbClr val="002060"/>
                </a:solidFill>
              </a:rPr>
              <a:t> </a:t>
            </a:r>
            <a:r>
              <a:rPr lang="en-US" altLang="zh-CN" sz="4400" dirty="0">
                <a:solidFill>
                  <a:srgbClr val="002060"/>
                </a:solidFill>
              </a:rPr>
              <a:t>T</a:t>
            </a:r>
            <a:r>
              <a:rPr lang="en-US" altLang="zh-CN" sz="4400" dirty="0" smtClean="0">
                <a:solidFill>
                  <a:srgbClr val="002060"/>
                </a:solidFill>
              </a:rPr>
              <a:t>ypes </a:t>
            </a:r>
            <a:r>
              <a:rPr lang="en-US" altLang="zh-CN" sz="4400" dirty="0">
                <a:solidFill>
                  <a:srgbClr val="002060"/>
                </a:solidFill>
              </a:rPr>
              <a:t>of </a:t>
            </a:r>
            <a:r>
              <a:rPr lang="en-US" altLang="zh-CN" sz="4400" dirty="0" smtClean="0">
                <a:solidFill>
                  <a:srgbClr val="002060"/>
                </a:solidFill>
              </a:rPr>
              <a:t>p</a:t>
            </a:r>
            <a:r>
              <a:rPr lang="en-US" altLang="zh-CN" sz="4400" dirty="0" smtClean="0">
                <a:solidFill>
                  <a:srgbClr val="002060"/>
                </a:solidFill>
              </a:rPr>
              <a:t>ond </a:t>
            </a:r>
            <a:r>
              <a:rPr lang="en-US" altLang="zh-CN" sz="4400" dirty="0">
                <a:solidFill>
                  <a:srgbClr val="002060"/>
                </a:solidFill>
              </a:rPr>
              <a:t>required for fish  culture</a:t>
            </a:r>
          </a:p>
          <a:p>
            <a:pPr algn="l"/>
            <a:r>
              <a:rPr lang="en-US" altLang="zh-CN" dirty="0">
                <a:solidFill>
                  <a:srgbClr val="002060"/>
                </a:solidFill>
              </a:rPr>
              <a:t>      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endParaRPr lang="en-US" altLang="zh-CN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4" name="Subtitle 104866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855742"/>
            <a:ext cx="8676408" cy="5146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6" name="Subtitle 104866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4" y="888398"/>
            <a:ext cx="8650431" cy="5081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72" name="Subtitle 104867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21054"/>
            <a:ext cx="8572500" cy="5015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8" name="Subtitle 10486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4" y="829618"/>
            <a:ext cx="8650431" cy="5198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74" name="Subtitle 104867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894929"/>
            <a:ext cx="8585488" cy="50681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78" name="Subtitle 104867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9" y="888398"/>
            <a:ext cx="8546522" cy="50812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76" name="Subtitle 104867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" y="810025"/>
            <a:ext cx="8611465" cy="523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80" name="Subtitle 104867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" y="829618"/>
            <a:ext cx="8637444" cy="51987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70" name="Subtitle 104866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2" y="875336"/>
            <a:ext cx="8806295" cy="5107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82" name="Subtitle 104868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881867"/>
            <a:ext cx="8585488" cy="50942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ctrTitle"/>
          </p:nvPr>
        </p:nvSpPr>
        <p:spPr>
          <a:xfrm>
            <a:off x="-463434" y="0"/>
            <a:ext cx="7785371" cy="146079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800000"/>
                </a:solidFill>
              </a:rPr>
              <a:t>Synopsis</a:t>
            </a:r>
            <a:br>
              <a:rPr lang="en-US">
                <a:solidFill>
                  <a:srgbClr val="800000"/>
                </a:solidFill>
              </a:rPr>
            </a:br>
            <a:endParaRPr lang="en-GB"/>
          </a:p>
        </p:txBody>
      </p:sp>
      <p:sp>
        <p:nvSpPr>
          <p:cNvPr id="1048648" name="Subtitle 1048647"/>
          <p:cNvSpPr>
            <a:spLocks noGrp="1"/>
          </p:cNvSpPr>
          <p:nvPr>
            <p:ph type="subTitle" idx="1"/>
          </p:nvPr>
        </p:nvSpPr>
        <p:spPr>
          <a:xfrm rot="30814">
            <a:off x="3031472" y="900120"/>
            <a:ext cx="5580394" cy="655725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0066"/>
                </a:solidFill>
              </a:rPr>
              <a:t>Introduction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0066"/>
                </a:solidFill>
              </a:rPr>
              <a:t>Definition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0066"/>
                </a:solidFill>
              </a:rPr>
              <a:t>Types of pond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 Importance of site  </a:t>
            </a:r>
            <a:r>
              <a:rPr lang="en-US" dirty="0" smtClean="0">
                <a:solidFill>
                  <a:srgbClr val="008000"/>
                </a:solidFill>
              </a:rPr>
              <a:t>selection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330066"/>
                </a:solidFill>
              </a:rPr>
              <a:t>Factors </a:t>
            </a:r>
            <a:r>
              <a:rPr lang="en-US" dirty="0">
                <a:solidFill>
                  <a:srgbClr val="330066"/>
                </a:solidFill>
              </a:rPr>
              <a:t>of site </a:t>
            </a:r>
            <a:r>
              <a:rPr lang="en-US" dirty="0" smtClean="0">
                <a:solidFill>
                  <a:srgbClr val="330066"/>
                </a:solidFill>
              </a:rPr>
              <a:t>selection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0066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Soil quality 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Design of pond bottom  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Pond dikes  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 Importance of dike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utlet  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Function of </a:t>
            </a:r>
            <a:r>
              <a:rPr lang="en-US" dirty="0" smtClean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utlet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6600CC"/>
                </a:solidFill>
              </a:rPr>
              <a:t>Conclusion</a:t>
            </a:r>
            <a:endParaRPr lang="en-GB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6600CC"/>
                </a:solidFill>
              </a:rPr>
              <a:t>References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84" name="Subtitle 104868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154" y="888398"/>
            <a:ext cx="8351692" cy="5081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86" name="Subtitle 104868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3" y="829618"/>
            <a:ext cx="8533534" cy="51987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88" name="Subtitle 104868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953709"/>
            <a:ext cx="8624454" cy="49505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04868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90" name="Subtitle 104868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6" y="907991"/>
            <a:ext cx="8403647" cy="50420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92" name="Subtitle 104869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5" y="934116"/>
            <a:ext cx="8559510" cy="49897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94" name="Subtitle 104869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21054"/>
            <a:ext cx="8572500" cy="50158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04869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96" name="Subtitle 104869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894929"/>
            <a:ext cx="8585488" cy="50681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0486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98" name="Subtitle 104869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" y="829618"/>
            <a:ext cx="8741352" cy="51987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04869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0" name="Subtitle 104869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" y="816556"/>
            <a:ext cx="8611465" cy="52248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04870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3" name="Subtitle 104870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224"/>
            <a:ext cx="9144000" cy="51215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04870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7" name="Subtitle 104870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" y="0"/>
            <a:ext cx="88627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04870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5" name="Subtitle 104870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382"/>
            <a:ext cx="9144000" cy="50832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04870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9" name="Subtitle 104870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47"/>
            <a:ext cx="9144000" cy="67819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048709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63637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References </a:t>
            </a:r>
            <a:endParaRPr lang="en-GB" dirty="0"/>
          </a:p>
        </p:txBody>
      </p:sp>
      <p:sp>
        <p:nvSpPr>
          <p:cNvPr id="1048711" name="Subtitle 1048710"/>
          <p:cNvSpPr>
            <a:spLocks noGrp="1"/>
          </p:cNvSpPr>
          <p:nvPr>
            <p:ph type="subTitle" idx="1"/>
          </p:nvPr>
        </p:nvSpPr>
        <p:spPr>
          <a:xfrm>
            <a:off x="836023" y="2586446"/>
            <a:ext cx="7419703" cy="269746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accent5"/>
                </a:solidFill>
              </a:rPr>
              <a:t>1. Fish  </a:t>
            </a:r>
            <a:r>
              <a:rPr lang="en-US" dirty="0">
                <a:solidFill>
                  <a:schemeClr val="accent5"/>
                </a:solidFill>
              </a:rPr>
              <a:t>and  </a:t>
            </a:r>
            <a:r>
              <a:rPr lang="en-US" dirty="0" smtClean="0">
                <a:solidFill>
                  <a:schemeClr val="accent5"/>
                </a:solidFill>
              </a:rPr>
              <a:t>fisheries </a:t>
            </a:r>
            <a:r>
              <a:rPr lang="en-US" dirty="0" smtClean="0">
                <a:solidFill>
                  <a:schemeClr val="accent5"/>
                </a:solidFill>
              </a:rPr>
              <a:t>-</a:t>
            </a: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>
                <a:solidFill>
                  <a:schemeClr val="accent5"/>
                </a:solidFill>
              </a:rPr>
              <a:t>S. K </a:t>
            </a:r>
            <a:r>
              <a:rPr lang="en-US" dirty="0" err="1">
                <a:solidFill>
                  <a:schemeClr val="accent5"/>
                </a:solidFill>
              </a:rPr>
              <a:t>K</a:t>
            </a:r>
            <a:r>
              <a:rPr lang="en-US" dirty="0" err="1" smtClean="0">
                <a:solidFill>
                  <a:schemeClr val="accent5"/>
                </a:solidFill>
              </a:rPr>
              <a:t>hanna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</a:t>
            </a:r>
            <a:r>
              <a:rPr lang="en-US" dirty="0" smtClean="0">
                <a:solidFill>
                  <a:schemeClr val="accent5"/>
                </a:solidFill>
              </a:rPr>
              <a:t>and </a:t>
            </a:r>
            <a:r>
              <a:rPr lang="en-US" dirty="0">
                <a:solidFill>
                  <a:schemeClr val="accent5"/>
                </a:solidFill>
              </a:rPr>
              <a:t>H. </a:t>
            </a:r>
            <a:r>
              <a:rPr lang="en-US" dirty="0" smtClean="0">
                <a:solidFill>
                  <a:schemeClr val="accent5"/>
                </a:solidFill>
              </a:rPr>
              <a:t>R. </a:t>
            </a:r>
            <a:r>
              <a:rPr lang="en-US" dirty="0" smtClean="0">
                <a:solidFill>
                  <a:schemeClr val="accent5"/>
                </a:solidFill>
              </a:rPr>
              <a:t>S</a:t>
            </a:r>
            <a:r>
              <a:rPr lang="en-US" dirty="0" smtClean="0">
                <a:solidFill>
                  <a:schemeClr val="accent5"/>
                </a:solidFill>
              </a:rPr>
              <a:t>ingh</a:t>
            </a:r>
            <a:endParaRPr lang="en-GB" dirty="0" smtClean="0">
              <a:solidFill>
                <a:schemeClr val="accent5"/>
              </a:solidFill>
            </a:endParaRPr>
          </a:p>
          <a:p>
            <a:pPr algn="just"/>
            <a:r>
              <a:rPr lang="en-US" dirty="0" smtClean="0">
                <a:solidFill>
                  <a:schemeClr val="accent5"/>
                </a:solidFill>
              </a:rPr>
              <a:t>2. Fish and fisheries   -  </a:t>
            </a:r>
            <a:r>
              <a:rPr lang="en-US" dirty="0" err="1" smtClean="0">
                <a:solidFill>
                  <a:schemeClr val="accent5"/>
                </a:solidFill>
              </a:rPr>
              <a:t>K</a:t>
            </a:r>
            <a:r>
              <a:rPr lang="en-US" dirty="0" err="1" smtClean="0">
                <a:solidFill>
                  <a:schemeClr val="accent5"/>
                </a:solidFill>
              </a:rPr>
              <a:t>amlesh</a:t>
            </a: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err="1" smtClean="0">
                <a:solidFill>
                  <a:schemeClr val="accent5"/>
                </a:solidFill>
              </a:rPr>
              <a:t>P</a:t>
            </a:r>
            <a:r>
              <a:rPr lang="en-US" dirty="0" err="1" smtClean="0">
                <a:solidFill>
                  <a:schemeClr val="accent5"/>
                </a:solidFill>
              </a:rPr>
              <a:t>anday</a:t>
            </a:r>
            <a:r>
              <a:rPr lang="en-US" dirty="0" smtClean="0">
                <a:solidFill>
                  <a:schemeClr val="accent5"/>
                </a:solidFill>
              </a:rPr>
              <a:t> and J. P </a:t>
            </a:r>
            <a:r>
              <a:rPr lang="en-US" dirty="0" err="1" smtClean="0">
                <a:solidFill>
                  <a:schemeClr val="accent5"/>
                </a:solidFill>
              </a:rPr>
              <a:t>Shukla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GB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" y="823087"/>
            <a:ext cx="8975147" cy="5211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2" name="Subtitle 10486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8" y="901460"/>
            <a:ext cx="8819283" cy="5055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4" name="Subtitle 104865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0" y="1005958"/>
            <a:ext cx="8481579" cy="4846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6" name="Subtitle 104865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" y="790431"/>
            <a:ext cx="8637444" cy="5277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8" name="Subtitle 104865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816556"/>
            <a:ext cx="8832272" cy="5224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0" name="Subtitle 104865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7" y="810025"/>
            <a:ext cx="8702386" cy="5237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2" name="Subtitle 104866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07991"/>
            <a:ext cx="8572500" cy="50420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</Words>
  <Application>WPS Office</Application>
  <PresentationFormat>On-screen Show (4:3)</PresentationFormat>
  <Paragraphs>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Zoology Department Mata Jijabai Girls P. G college Indore</vt:lpstr>
      <vt:lpstr>Synopsis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References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Jijabai Girls P. G college Indore</dc:title>
  <dc:creator>Redmi Y3</dc:creator>
  <cp:lastModifiedBy>com</cp:lastModifiedBy>
  <cp:revision>6</cp:revision>
  <dcterms:created xsi:type="dcterms:W3CDTF">2015-05-11T22:30:45Z</dcterms:created>
  <dcterms:modified xsi:type="dcterms:W3CDTF">2020-09-06T10:33:35Z</dcterms:modified>
</cp:coreProperties>
</file>